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5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7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13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60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19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5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57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1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57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25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08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24779-0736-47AB-8B67-704797BF94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651FA-DDA9-458E-9764-F0FB02C484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08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Welkom</a:t>
            </a:r>
            <a:br>
              <a:rPr lang="nl-NL" dirty="0" smtClean="0"/>
            </a:br>
            <a:r>
              <a:rPr lang="nl-NL" dirty="0" smtClean="0"/>
              <a:t>VCA leerlingen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stellen</a:t>
            </a:r>
          </a:p>
          <a:p>
            <a:r>
              <a:rPr lang="nl-NL" dirty="0" smtClean="0"/>
              <a:t>Docent Mn. Pranger</a:t>
            </a:r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255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Hoogste score van de vier klassen?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Extra</a:t>
            </a:r>
          </a:p>
          <a:p>
            <a:pPr marL="0" indent="0" algn="ctr">
              <a:buNone/>
            </a:pPr>
            <a:r>
              <a:rPr lang="nl-NL" sz="8800" dirty="0" smtClean="0">
                <a:solidFill>
                  <a:srgbClr val="FF0000"/>
                </a:solidFill>
              </a:rPr>
              <a:t>Beloning!</a:t>
            </a:r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Verrassing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3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Waarom VCA?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Veilig leren werken</a:t>
            </a:r>
          </a:p>
          <a:p>
            <a:r>
              <a:rPr lang="nl-NL" dirty="0" smtClean="0"/>
              <a:t>Risico's inschatten</a:t>
            </a:r>
          </a:p>
          <a:p>
            <a:r>
              <a:rPr lang="nl-NL" dirty="0" smtClean="0"/>
              <a:t>Gestructureerd leren werken</a:t>
            </a:r>
          </a:p>
          <a:p>
            <a:r>
              <a:rPr lang="nl-NL" dirty="0" smtClean="0"/>
              <a:t>Om kunnen gaan met noodsituaties</a:t>
            </a:r>
          </a:p>
          <a:p>
            <a:r>
              <a:rPr lang="nl-NL" dirty="0" smtClean="0"/>
              <a:t>Certificering verplicht om te mogen werken/stage lopen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84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 rijke data/weetjes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17 september komt iemand invallen, ik ben er dan niet</a:t>
            </a:r>
          </a:p>
          <a:p>
            <a:r>
              <a:rPr lang="nl-NL" dirty="0" smtClean="0"/>
              <a:t>Vragen? Ik ben, maandag/dinsdag/woensdag op school</a:t>
            </a:r>
          </a:p>
          <a:p>
            <a:r>
              <a:rPr lang="nl-NL" dirty="0" smtClean="0"/>
              <a:t>LG2.1 ook af en toe les op de dinsdag, dan maandag onderhoud rooster volgt</a:t>
            </a:r>
          </a:p>
          <a:p>
            <a:r>
              <a:rPr lang="nl-NL" dirty="0" smtClean="0"/>
              <a:t>LG2 VCA Basis</a:t>
            </a:r>
          </a:p>
          <a:p>
            <a:r>
              <a:rPr lang="nl-NL" dirty="0" smtClean="0"/>
              <a:t>LG3 keuze uit VCA Basis of VCA Vol</a:t>
            </a:r>
          </a:p>
          <a:p>
            <a:r>
              <a:rPr lang="nl-NL" dirty="0" smtClean="0"/>
              <a:t>LG4 verplicht VCA Vol</a:t>
            </a:r>
          </a:p>
          <a:p>
            <a:endParaRPr lang="nl-NL" dirty="0"/>
          </a:p>
          <a:p>
            <a:r>
              <a:rPr lang="nl-NL" dirty="0" smtClean="0"/>
              <a:t>Gezakt?,  zelf examen regelen en betalen.</a:t>
            </a:r>
          </a:p>
          <a:p>
            <a:r>
              <a:rPr lang="nl-NL" dirty="0" smtClean="0"/>
              <a:t>Zonder VCA diploma, geen stage!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58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komt op tijd, hoe moeilijk of hoe saai ook</a:t>
            </a:r>
          </a:p>
          <a:p>
            <a:r>
              <a:rPr lang="nl-NL" dirty="0" smtClean="0"/>
              <a:t>Te laat is een gemeld lesuur afwezig</a:t>
            </a:r>
          </a:p>
          <a:p>
            <a:r>
              <a:rPr lang="nl-NL" dirty="0" smtClean="0"/>
              <a:t>Vind </a:t>
            </a:r>
            <a:r>
              <a:rPr lang="nl-NL" dirty="0"/>
              <a:t>jij de lesstof moeilijk of heb je moeite met lezen, vraag dan hulp.</a:t>
            </a:r>
            <a:endParaRPr lang="nl-NL" dirty="0" smtClean="0"/>
          </a:p>
          <a:p>
            <a:r>
              <a:rPr lang="nl-NL" dirty="0" smtClean="0"/>
              <a:t>Heb je geen moeite met de lesstof, wees dan zo sportief een ander te helpen</a:t>
            </a:r>
          </a:p>
          <a:p>
            <a:r>
              <a:rPr lang="nl-NL" dirty="0" smtClean="0"/>
              <a:t>Je doet het niet voor school of voor je baas maar voor ….jezelf!</a:t>
            </a:r>
          </a:p>
          <a:p>
            <a:r>
              <a:rPr lang="nl-NL" dirty="0" smtClean="0"/>
              <a:t>Vloeken/schelden niet toegestaan (helpt ook niet</a:t>
            </a:r>
            <a:r>
              <a:rPr lang="nl-NL" dirty="0" smtClean="0"/>
              <a:t>….).</a:t>
            </a:r>
          </a:p>
          <a:p>
            <a:r>
              <a:rPr lang="nl-NL" dirty="0" smtClean="0"/>
              <a:t>Examen word afgenomen door extern bedrijf, wel </a:t>
            </a:r>
            <a:r>
              <a:rPr lang="nl-NL" u="sng" dirty="0" smtClean="0"/>
              <a:t>op</a:t>
            </a:r>
            <a:r>
              <a:rPr lang="nl-NL" dirty="0" smtClean="0"/>
              <a:t> maar niet </a:t>
            </a:r>
            <a:r>
              <a:rPr lang="nl-NL" u="sng" smtClean="0"/>
              <a:t>door</a:t>
            </a:r>
            <a:r>
              <a:rPr lang="nl-NL" smtClean="0"/>
              <a:t> school.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011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Vijf weken, drie uur in de week les!</a:t>
            </a:r>
          </a:p>
          <a:p>
            <a:r>
              <a:rPr lang="nl-NL" dirty="0" smtClean="0"/>
              <a:t>Films </a:t>
            </a:r>
          </a:p>
          <a:p>
            <a:r>
              <a:rPr lang="nl-NL" dirty="0" err="1" smtClean="0"/>
              <a:t>Practische</a:t>
            </a:r>
            <a:r>
              <a:rPr lang="nl-NL" dirty="0" smtClean="0"/>
              <a:t> voorbeelden</a:t>
            </a:r>
          </a:p>
          <a:p>
            <a:r>
              <a:rPr lang="nl-NL" dirty="0" smtClean="0"/>
              <a:t>E-Learning</a:t>
            </a:r>
          </a:p>
          <a:p>
            <a:r>
              <a:rPr lang="nl-NL" dirty="0" smtClean="0"/>
              <a:t>Indien mogelijk enkele kleine practicum opdrachten</a:t>
            </a:r>
          </a:p>
          <a:p>
            <a:r>
              <a:rPr lang="nl-NL" dirty="0" smtClean="0"/>
              <a:t>Huiswerk</a:t>
            </a:r>
          </a:p>
          <a:p>
            <a:r>
              <a:rPr lang="nl-NL" dirty="0" smtClean="0"/>
              <a:t>Examen door extern bedrijf hier op school</a:t>
            </a:r>
          </a:p>
          <a:p>
            <a:r>
              <a:rPr lang="nl-NL" dirty="0" smtClean="0"/>
              <a:t>Geslaagd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3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E-Learning via laptop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Benodigd:</a:t>
            </a:r>
          </a:p>
          <a:p>
            <a:pPr marL="0" indent="0">
              <a:buNone/>
            </a:pPr>
            <a:r>
              <a:rPr lang="nl-NL" dirty="0" smtClean="0"/>
              <a:t>Laptop</a:t>
            </a:r>
          </a:p>
          <a:p>
            <a:pPr marL="0" indent="0">
              <a:buNone/>
            </a:pPr>
            <a:r>
              <a:rPr lang="nl-NL" dirty="0" smtClean="0"/>
              <a:t>Website</a:t>
            </a:r>
          </a:p>
          <a:p>
            <a:pPr marL="0" indent="0">
              <a:buNone/>
            </a:pPr>
            <a:r>
              <a:rPr lang="nl-NL" dirty="0" smtClean="0"/>
              <a:t>Inloggegevens invullen/inschrijven </a:t>
            </a:r>
          </a:p>
          <a:p>
            <a:pPr marL="0" indent="0">
              <a:buNone/>
            </a:pPr>
            <a:r>
              <a:rPr lang="nl-NL" dirty="0" smtClean="0"/>
              <a:t>Gebruikers naam(opschrijven!)</a:t>
            </a:r>
          </a:p>
          <a:p>
            <a:pPr marL="0" indent="0">
              <a:buNone/>
            </a:pPr>
            <a:r>
              <a:rPr lang="nl-NL" dirty="0" smtClean="0"/>
              <a:t>Wachtwoord (opschrijven!)</a:t>
            </a:r>
          </a:p>
          <a:p>
            <a:pPr marL="0" indent="0">
              <a:buNone/>
            </a:pPr>
            <a:r>
              <a:rPr lang="nl-NL" dirty="0" err="1" smtClean="0"/>
              <a:t>Activerings</a:t>
            </a:r>
            <a:r>
              <a:rPr lang="nl-NL" dirty="0" smtClean="0"/>
              <a:t> code</a:t>
            </a:r>
          </a:p>
          <a:p>
            <a:pPr marL="0" indent="0">
              <a:buNone/>
            </a:pPr>
            <a:r>
              <a:rPr lang="nl-NL" dirty="0" smtClean="0"/>
              <a:t>Aan de slag</a:t>
            </a:r>
          </a:p>
        </p:txBody>
      </p:sp>
    </p:spTree>
    <p:extLst>
      <p:ext uri="{BB962C8B-B14F-4D97-AF65-F5344CB8AC3E}">
        <p14:creationId xmlns:p14="http://schemas.microsoft.com/office/powerpoint/2010/main" val="79370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Basis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 filmpje kijken</a:t>
            </a:r>
          </a:p>
          <a:p>
            <a:r>
              <a:rPr lang="nl-NL" dirty="0" smtClean="0"/>
              <a:t>Dan vragen maken</a:t>
            </a:r>
          </a:p>
          <a:p>
            <a:r>
              <a:rPr lang="nl-NL" dirty="0" smtClean="0"/>
              <a:t>Vragen stellen</a:t>
            </a:r>
          </a:p>
          <a:p>
            <a:r>
              <a:rPr lang="nl-NL" dirty="0" smtClean="0"/>
              <a:t>Score bekijken</a:t>
            </a:r>
          </a:p>
          <a:p>
            <a:r>
              <a:rPr lang="nl-NL" dirty="0" smtClean="0"/>
              <a:t>Opnieuw oefenen</a:t>
            </a:r>
          </a:p>
          <a:p>
            <a:r>
              <a:rPr lang="nl-NL" dirty="0" smtClean="0"/>
              <a:t>Score kijken dan verder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35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 direct na de Herfst vakantie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 vaste lessen nog twee oefen lessen op een aparte datum.</a:t>
            </a:r>
          </a:p>
          <a:p>
            <a:endParaRPr lang="nl-NL" dirty="0" smtClean="0"/>
          </a:p>
          <a:p>
            <a:r>
              <a:rPr lang="nl-NL" dirty="0" smtClean="0"/>
              <a:t>Examen laatste week september</a:t>
            </a:r>
          </a:p>
          <a:p>
            <a:r>
              <a:rPr lang="nl-NL" dirty="0" smtClean="0"/>
              <a:t>Gezakt?</a:t>
            </a:r>
          </a:p>
          <a:p>
            <a:r>
              <a:rPr lang="nl-NL" dirty="0" smtClean="0"/>
              <a:t>Herkanzing zelf aanvragen en betalen!</a:t>
            </a:r>
          </a:p>
          <a:p>
            <a:r>
              <a:rPr lang="nl-NL" dirty="0" smtClean="0"/>
              <a:t>Zonder VCA geen stage!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419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Rooster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A opdrachten week 37 af en geslaagd!</a:t>
            </a:r>
          </a:p>
          <a:p>
            <a:r>
              <a:rPr lang="nl-NL" dirty="0" smtClean="0"/>
              <a:t>De B opdrachten week 38 af en geslaagd!</a:t>
            </a:r>
          </a:p>
          <a:p>
            <a:r>
              <a:rPr lang="nl-NL" dirty="0" smtClean="0"/>
              <a:t>De C opdrachten week 39 af en geslaagd!</a:t>
            </a:r>
          </a:p>
          <a:p>
            <a:r>
              <a:rPr lang="nl-NL" dirty="0" smtClean="0"/>
              <a:t>De D opdrachten week 40 af en geslaagd!</a:t>
            </a:r>
          </a:p>
          <a:p>
            <a:r>
              <a:rPr lang="nl-NL" dirty="0" smtClean="0"/>
              <a:t>De oefen examens gemaakt week 41!</a:t>
            </a:r>
          </a:p>
          <a:p>
            <a:r>
              <a:rPr lang="nl-NL" dirty="0" smtClean="0"/>
              <a:t>Examen waarschijnlijk 23 oktober.</a:t>
            </a:r>
          </a:p>
          <a:p>
            <a:r>
              <a:rPr lang="nl-NL" dirty="0" smtClean="0"/>
              <a:t>Dus in herfst vakantie oefenen.</a:t>
            </a:r>
          </a:p>
          <a:p>
            <a:r>
              <a:rPr lang="nl-NL" dirty="0" smtClean="0"/>
              <a:t>Officiële uitnodiging volgt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21682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359</Words>
  <Application>Microsoft Office PowerPoint</Application>
  <PresentationFormat>Breedbeeld</PresentationFormat>
  <Paragraphs>76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Welkom VCA leerlingen </vt:lpstr>
      <vt:lpstr>Waarom VCA? </vt:lpstr>
      <vt:lpstr>Belang rijke data/weetjes</vt:lpstr>
      <vt:lpstr>Regels</vt:lpstr>
      <vt:lpstr>Hoe?</vt:lpstr>
      <vt:lpstr>E-Learning via laptop  </vt:lpstr>
      <vt:lpstr>Basis </vt:lpstr>
      <vt:lpstr>Examen direct na de Herfst vakantie</vt:lpstr>
      <vt:lpstr>Rooster</vt:lpstr>
      <vt:lpstr>Hoogste score van de vier klassen?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VCA leerlingen</dc:title>
  <dc:creator>Klaas Pranger</dc:creator>
  <cp:lastModifiedBy>Klaas Pranger</cp:lastModifiedBy>
  <cp:revision>9</cp:revision>
  <dcterms:created xsi:type="dcterms:W3CDTF">2018-09-02T16:52:56Z</dcterms:created>
  <dcterms:modified xsi:type="dcterms:W3CDTF">2018-09-05T07:45:44Z</dcterms:modified>
</cp:coreProperties>
</file>